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5" r:id="rId2"/>
    <p:sldId id="373" r:id="rId3"/>
    <p:sldId id="378" r:id="rId4"/>
    <p:sldId id="380" r:id="rId5"/>
    <p:sldId id="384" r:id="rId6"/>
    <p:sldId id="374" r:id="rId7"/>
    <p:sldId id="382" r:id="rId8"/>
    <p:sldId id="402" r:id="rId9"/>
    <p:sldId id="642" r:id="rId10"/>
    <p:sldId id="643" r:id="rId11"/>
    <p:sldId id="644" r:id="rId12"/>
    <p:sldId id="645" r:id="rId13"/>
    <p:sldId id="3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E56E-0544-4950-861F-762B4495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12F5C-5B6A-4768-B10A-46DAA04F6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F34B4-BA2C-41F9-B126-881287ED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F1F57-4B4E-47E6-B4A4-73024948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9081-EDD4-48B9-B4F2-F0DCC508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6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3720-434C-4ED1-8AAE-1517DE0F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FC48D-AB6F-4FA2-B9B3-3CBFA31AE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D82B3-07D2-4B20-8B5B-B1396FB9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B9ABA-C0F8-4E16-A998-C2AFA2F2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9AEE5-94A8-429A-913A-9DFE0D83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1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82AA7-5F88-42E5-A4BC-7D9516F31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D1DCE-065B-432D-85F2-F2DB1B057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1F9FE-7B28-4AE2-8822-246F8CC0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E606-03DD-442A-AC77-32FF255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E9F77-5011-495E-B46F-5BF5C9B0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8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15CB-2553-41DE-9611-B4E9B054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D6A9-A340-442C-8A84-3D3780E52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594B3-8154-4058-A016-1A0330C0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8A3E0-8987-466D-B7B6-D9E059F1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71FB8-DA82-4F0C-8E2A-3516D959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3BE7-FC7C-44FF-93F3-E3BD06A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2CB3A-C63A-49C2-B84C-A3FFC0277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A17F4-6838-4C79-9043-BC36D125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9078F-4DB7-4017-882B-4CB40799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00EAD-859F-4897-BD5C-D79BACF3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5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76DF-2028-4C50-95BF-5683EABB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4C3FA-73AB-4FE3-A647-A66870A18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572D4-C7BA-4A6B-90CB-A58F8652C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16455-848A-4DE1-9888-15B0BDDD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34A75-6A51-4A47-BA9E-238C7B78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175E-3198-4642-8E57-DFEA7BEC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2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F173-7C1C-4D25-A6B3-F376BE68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3E25-9514-4AEA-8346-2755DBDF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D21E6-B553-4D8B-A6C0-E5948B465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2A825-0EDC-45D6-BE62-99AE10E1F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63233-F565-4007-A55C-EC8CB7D2E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23BD9A-4066-4940-97DD-D47B3DEE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52B8A-006D-4AC5-83DC-4923C02C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D2DA5-3E94-40DE-899D-C329674A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8B85-BD20-4A84-9C77-18D35EF9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501B8-A335-40B2-94CA-C26F6D40A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9C3F2-F91A-4832-90A2-00CD097C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EFD4F-B644-490F-9D45-CAC5B360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4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BBE5A-0CBC-4F68-9002-934D0ECB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2E685-498D-4C7F-BC61-AF5FE345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201BD-C860-4DDC-9869-2422926A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67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7DCB-A2D7-4BC1-9742-72DD1A80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3CA7C-1A13-4318-9365-744C6DCAE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D36B4-229A-4DA6-9F1B-14DEE234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D686D-9CA2-49A8-AC24-E355D11F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8BACE-140C-45E3-A296-FA0D947A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AD44F-9E06-40FA-801E-6A8A041D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4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6807-FC0C-434C-B23B-A64BF5E4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14981-F1AF-47AD-93B7-AD02DB057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008E3-29B3-43AB-9908-A5812A61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FFF1C-EFDD-437C-815F-27635AFD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B9E6A-F04B-409C-A63E-BB64B616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93B51-3671-4AD6-8C74-C86B95EC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6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7220D-15A4-483D-AD62-5F6D7198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729A-93F8-4E8D-91AA-FE557F48C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68C7B-ECFF-4F88-B839-2727CCA3F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A98DA-4E9E-49F7-BC41-45908CE1101C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02318-84C4-43CE-B71B-69BCF6187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330DA-6727-40F9-8DB2-17D840B21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FB8FE-1096-45E3-9D07-9BCF26BC2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26C5E25C-753F-4879-BF16-13276B62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Week 7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8736F93F-A413-4C4E-9D15-4A2551068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2000" dirty="0"/>
              <a:t>Abstraction</a:t>
            </a:r>
          </a:p>
          <a:p>
            <a:r>
              <a:rPr lang="en-GB" altLang="en-US" sz="2000" dirty="0"/>
              <a:t>Abstract sketch starter</a:t>
            </a:r>
          </a:p>
          <a:p>
            <a:r>
              <a:rPr lang="en-GB" altLang="en-US" sz="2000" dirty="0"/>
              <a:t>Identifying elements of composition</a:t>
            </a:r>
          </a:p>
          <a:p>
            <a:endParaRPr lang="en-GB" altLang="en-US" sz="2000" dirty="0"/>
          </a:p>
          <a:p>
            <a:endParaRPr lang="en-GB" altLang="en-US" sz="2000" dirty="0"/>
          </a:p>
          <a:p>
            <a:endParaRPr lang="en-GB" altLang="en-US" sz="2000" dirty="0"/>
          </a:p>
          <a:p>
            <a:r>
              <a:rPr lang="en-GB" altLang="en-US" sz="2000" dirty="0"/>
              <a:t>How do abstract paintings transmit emotion?</a:t>
            </a:r>
          </a:p>
          <a:p>
            <a:r>
              <a:rPr lang="en-GB" altLang="en-US" sz="2000" dirty="0"/>
              <a:t>Balance and tension</a:t>
            </a:r>
          </a:p>
          <a:p>
            <a:r>
              <a:rPr lang="en-GB" altLang="en-US" sz="2000" dirty="0"/>
              <a:t>Using still life elements for effect.</a:t>
            </a:r>
          </a:p>
          <a:p>
            <a:endParaRPr lang="en-GB" altLang="en-US" sz="2000" dirty="0"/>
          </a:p>
          <a:p>
            <a:r>
              <a:rPr lang="en-GB" altLang="en-US" sz="2000" dirty="0"/>
              <a:t>Next week.  Painting the human figure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>
            <a:extLst>
              <a:ext uri="{FF2B5EF4-FFF2-40B4-BE49-F238E27FC236}">
                <a16:creationId xmlns:a16="http://schemas.microsoft.com/office/drawing/2014/main" id="{D17F9635-3142-44FA-BF82-C47AC507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5171" name="Content Placeholder 3">
            <a:extLst>
              <a:ext uri="{FF2B5EF4-FFF2-40B4-BE49-F238E27FC236}">
                <a16:creationId xmlns:a16="http://schemas.microsoft.com/office/drawing/2014/main" id="{6EC8F675-42DF-4549-8BF3-B4DD441DA8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063" y="693738"/>
            <a:ext cx="4668837" cy="5470525"/>
          </a:xfrm>
        </p:spPr>
      </p:pic>
      <p:pic>
        <p:nvPicPr>
          <p:cNvPr id="135172" name="Picture 4">
            <a:extLst>
              <a:ext uri="{FF2B5EF4-FFF2-40B4-BE49-F238E27FC236}">
                <a16:creationId xmlns:a16="http://schemas.microsoft.com/office/drawing/2014/main" id="{BDC496A1-E61E-44EF-9B2B-9FC909E7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76250"/>
            <a:ext cx="445135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>
            <a:extLst>
              <a:ext uri="{FF2B5EF4-FFF2-40B4-BE49-F238E27FC236}">
                <a16:creationId xmlns:a16="http://schemas.microsoft.com/office/drawing/2014/main" id="{9EFC2AA5-0CC9-47D4-908A-CD4D8CD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6195" name="Content Placeholder 3">
            <a:extLst>
              <a:ext uri="{FF2B5EF4-FFF2-40B4-BE49-F238E27FC236}">
                <a16:creationId xmlns:a16="http://schemas.microsoft.com/office/drawing/2014/main" id="{3F7FC346-75B2-44FF-8BD7-BB6DDCDB0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3363" y="1327150"/>
            <a:ext cx="3662362" cy="4351338"/>
          </a:xfrm>
        </p:spPr>
      </p:pic>
      <p:pic>
        <p:nvPicPr>
          <p:cNvPr id="136196" name="Picture 4">
            <a:extLst>
              <a:ext uri="{FF2B5EF4-FFF2-40B4-BE49-F238E27FC236}">
                <a16:creationId xmlns:a16="http://schemas.microsoft.com/office/drawing/2014/main" id="{B808397B-AE31-4922-A9E1-46B0E0EB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r="16267"/>
          <a:stretch>
            <a:fillRect/>
          </a:stretch>
        </p:blipFill>
        <p:spPr bwMode="auto">
          <a:xfrm>
            <a:off x="5613400" y="1179513"/>
            <a:ext cx="5503863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064F5B73-304C-4199-830D-F1CC24E1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7219" name="Content Placeholder 3">
            <a:extLst>
              <a:ext uri="{FF2B5EF4-FFF2-40B4-BE49-F238E27FC236}">
                <a16:creationId xmlns:a16="http://schemas.microsoft.com/office/drawing/2014/main" id="{96C1F82A-E9CF-4760-B514-B0E692B324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863" y="1027113"/>
            <a:ext cx="3176587" cy="4352925"/>
          </a:xfrm>
        </p:spPr>
      </p:pic>
      <p:pic>
        <p:nvPicPr>
          <p:cNvPr id="137220" name="Picture 4">
            <a:extLst>
              <a:ext uri="{FF2B5EF4-FFF2-40B4-BE49-F238E27FC236}">
                <a16:creationId xmlns:a16="http://schemas.microsoft.com/office/drawing/2014/main" id="{80191793-D937-44C6-BAED-9DEF03C7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758825"/>
            <a:ext cx="6427788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C49E7CD8-0964-4072-A204-B86A5DFC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8243" name="Content Placeholder 3">
            <a:extLst>
              <a:ext uri="{FF2B5EF4-FFF2-40B4-BE49-F238E27FC236}">
                <a16:creationId xmlns:a16="http://schemas.microsoft.com/office/drawing/2014/main" id="{50589498-67F6-4925-B027-13B8E5BF7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1438" y="488950"/>
            <a:ext cx="5389562" cy="54308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28104A19-BAE0-4DA9-86A6-2CC122F5D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613B01A2-DEE8-4ED4-B874-FBB0ADC8D8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738" y="1592263"/>
            <a:ext cx="5549900" cy="3586162"/>
          </a:xfrm>
        </p:spPr>
      </p:pic>
      <p:pic>
        <p:nvPicPr>
          <p:cNvPr id="126980" name="Picture 1">
            <a:extLst>
              <a:ext uri="{FF2B5EF4-FFF2-40B4-BE49-F238E27FC236}">
                <a16:creationId xmlns:a16="http://schemas.microsoft.com/office/drawing/2014/main" id="{08180D0A-B41B-407B-92E9-19987454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269875"/>
            <a:ext cx="4687888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:a16="http://schemas.microsoft.com/office/drawing/2014/main" id="{497700C8-978E-42F8-A2A9-09888829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8003" name="Content Placeholder 3">
            <a:extLst>
              <a:ext uri="{FF2B5EF4-FFF2-40B4-BE49-F238E27FC236}">
                <a16:creationId xmlns:a16="http://schemas.microsoft.com/office/drawing/2014/main" id="{844DEAF0-8C61-4474-971C-41F887DD0C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63" y="1584325"/>
            <a:ext cx="5530850" cy="4148138"/>
          </a:xfrm>
        </p:spPr>
      </p:pic>
      <p:pic>
        <p:nvPicPr>
          <p:cNvPr id="128004" name="Picture 1">
            <a:extLst>
              <a:ext uri="{FF2B5EF4-FFF2-40B4-BE49-F238E27FC236}">
                <a16:creationId xmlns:a16="http://schemas.microsoft.com/office/drawing/2014/main" id="{E869CF2E-25B8-4649-9DE0-7B76CC06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4325"/>
            <a:ext cx="559911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>
            <a:extLst>
              <a:ext uri="{FF2B5EF4-FFF2-40B4-BE49-F238E27FC236}">
                <a16:creationId xmlns:a16="http://schemas.microsoft.com/office/drawing/2014/main" id="{58A0B0C4-ABB9-49E0-82EB-1849BEC6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29027" name="Content Placeholder 3">
            <a:extLst>
              <a:ext uri="{FF2B5EF4-FFF2-40B4-BE49-F238E27FC236}">
                <a16:creationId xmlns:a16="http://schemas.microsoft.com/office/drawing/2014/main" id="{1291E792-5D03-4AC2-9B83-BD47C12E4D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7063" y="982663"/>
            <a:ext cx="6975475" cy="4149725"/>
          </a:xfrm>
        </p:spPr>
      </p:pic>
      <p:sp>
        <p:nvSpPr>
          <p:cNvPr id="129028" name="TextBox 1">
            <a:extLst>
              <a:ext uri="{FF2B5EF4-FFF2-40B4-BE49-F238E27FC236}">
                <a16:creationId xmlns:a16="http://schemas.microsoft.com/office/drawing/2014/main" id="{AE700847-C226-4040-9513-5D15B13FA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5549900"/>
            <a:ext cx="497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Rembrandt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FCAAB71C-BCBB-4B6B-A8EA-0067BA49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0051" name="Content Placeholder 3">
            <a:extLst>
              <a:ext uri="{FF2B5EF4-FFF2-40B4-BE49-F238E27FC236}">
                <a16:creationId xmlns:a16="http://schemas.microsoft.com/office/drawing/2014/main" id="{6B2F540B-63E0-4454-85AB-DA2B6E7EB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2125" y="1327150"/>
            <a:ext cx="7889875" cy="4351338"/>
          </a:xfrm>
        </p:spPr>
      </p:pic>
      <p:sp>
        <p:nvSpPr>
          <p:cNvPr id="130052" name="TextBox 1">
            <a:extLst>
              <a:ext uri="{FF2B5EF4-FFF2-40B4-BE49-F238E27FC236}">
                <a16:creationId xmlns:a16="http://schemas.microsoft.com/office/drawing/2014/main" id="{CF042020-52BD-4DE2-92F4-FC659E1E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5929313"/>
            <a:ext cx="4681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Bruegel the Elder</a:t>
            </a:r>
            <a:endParaRPr lang="en-GB" alt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>
            <a:extLst>
              <a:ext uri="{FF2B5EF4-FFF2-40B4-BE49-F238E27FC236}">
                <a16:creationId xmlns:a16="http://schemas.microsoft.com/office/drawing/2014/main" id="{1674495E-5CD1-43C7-B857-47E8A5D3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1075" name="Content Placeholder 3">
            <a:extLst>
              <a:ext uri="{FF2B5EF4-FFF2-40B4-BE49-F238E27FC236}">
                <a16:creationId xmlns:a16="http://schemas.microsoft.com/office/drawing/2014/main" id="{6BA6938B-2E76-482F-B5BC-F565C5E260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00" y="1212850"/>
            <a:ext cx="4032250" cy="4937125"/>
          </a:xfrm>
        </p:spPr>
      </p:pic>
      <p:pic>
        <p:nvPicPr>
          <p:cNvPr id="131076" name="Picture 1">
            <a:extLst>
              <a:ext uri="{FF2B5EF4-FFF2-40B4-BE49-F238E27FC236}">
                <a16:creationId xmlns:a16="http://schemas.microsoft.com/office/drawing/2014/main" id="{FB7158AB-14A4-4B77-A2E4-28056477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912813"/>
            <a:ext cx="3700463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224023F1-5817-4356-A72C-7B8B46C1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dirty="0"/>
          </a:p>
        </p:txBody>
      </p:sp>
      <p:pic>
        <p:nvPicPr>
          <p:cNvPr id="132099" name="Content Placeholder 3">
            <a:extLst>
              <a:ext uri="{FF2B5EF4-FFF2-40B4-BE49-F238E27FC236}">
                <a16:creationId xmlns:a16="http://schemas.microsoft.com/office/drawing/2014/main" id="{FA151850-EB9F-4B50-9A17-649E20F68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1105" y="255181"/>
            <a:ext cx="6449790" cy="549644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5BFCA-D7B7-4BDA-8571-655BA03FAC2E}"/>
              </a:ext>
            </a:extLst>
          </p:cNvPr>
          <p:cNvSpPr txBox="1"/>
          <p:nvPr/>
        </p:nvSpPr>
        <p:spPr>
          <a:xfrm>
            <a:off x="478465" y="5901070"/>
            <a:ext cx="214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Goya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>
            <a:extLst>
              <a:ext uri="{FF2B5EF4-FFF2-40B4-BE49-F238E27FC236}">
                <a16:creationId xmlns:a16="http://schemas.microsoft.com/office/drawing/2014/main" id="{65C34472-1331-498A-9BC4-03E44647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365125"/>
            <a:ext cx="3338512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itle 1">
            <a:extLst>
              <a:ext uri="{FF2B5EF4-FFF2-40B4-BE49-F238E27FC236}">
                <a16:creationId xmlns:a16="http://schemas.microsoft.com/office/drawing/2014/main" id="{FD00F9EB-02A7-4F71-86B9-DED747BF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3124" name="Content Placeholder 3">
            <a:extLst>
              <a:ext uri="{FF2B5EF4-FFF2-40B4-BE49-F238E27FC236}">
                <a16:creationId xmlns:a16="http://schemas.microsoft.com/office/drawing/2014/main" id="{EEA8503E-17A6-4086-80C9-875D5946D5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9213" y="365125"/>
            <a:ext cx="3795712" cy="2825750"/>
          </a:xfrm>
        </p:spPr>
      </p:pic>
      <p:pic>
        <p:nvPicPr>
          <p:cNvPr id="133125" name="Picture 2">
            <a:extLst>
              <a:ext uri="{FF2B5EF4-FFF2-40B4-BE49-F238E27FC236}">
                <a16:creationId xmlns:a16="http://schemas.microsoft.com/office/drawing/2014/main" id="{6D7DE221-665B-49AC-822F-66B7C5BB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614738"/>
            <a:ext cx="43878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3">
            <a:extLst>
              <a:ext uri="{FF2B5EF4-FFF2-40B4-BE49-F238E27FC236}">
                <a16:creationId xmlns:a16="http://schemas.microsoft.com/office/drawing/2014/main" id="{891464C5-F79C-41F3-B5DE-0F9167FF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19125"/>
            <a:ext cx="3462337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514F0-04E9-4886-836A-A556C70AABC3}"/>
              </a:ext>
            </a:extLst>
          </p:cNvPr>
          <p:cNvSpPr txBox="1"/>
          <p:nvPr/>
        </p:nvSpPr>
        <p:spPr>
          <a:xfrm>
            <a:off x="838200" y="5784112"/>
            <a:ext cx="284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Richard Diebenkorn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A9473D67-8FB8-4BB5-B366-A81CED97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4147" name="Content Placeholder 3">
            <a:extLst>
              <a:ext uri="{FF2B5EF4-FFF2-40B4-BE49-F238E27FC236}">
                <a16:creationId xmlns:a16="http://schemas.microsoft.com/office/drawing/2014/main" id="{E34CAF37-60B2-4854-900C-0A092E6EA1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" y="136525"/>
            <a:ext cx="5335588" cy="6356350"/>
          </a:xfrm>
        </p:spPr>
      </p:pic>
      <p:pic>
        <p:nvPicPr>
          <p:cNvPr id="134148" name="Picture 4">
            <a:extLst>
              <a:ext uri="{FF2B5EF4-FFF2-40B4-BE49-F238E27FC236}">
                <a16:creationId xmlns:a16="http://schemas.microsoft.com/office/drawing/2014/main" id="{CA8A548E-BDC4-46A2-82EE-3B4E9ACC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303338"/>
            <a:ext cx="5913438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Week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7</dc:title>
  <dc:creator>Sebastian Aplin</dc:creator>
  <cp:lastModifiedBy>Sebastian Aplin</cp:lastModifiedBy>
  <cp:revision>1</cp:revision>
  <dcterms:created xsi:type="dcterms:W3CDTF">2022-03-07T12:30:10Z</dcterms:created>
  <dcterms:modified xsi:type="dcterms:W3CDTF">2022-03-07T12:30:23Z</dcterms:modified>
</cp:coreProperties>
</file>